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363" r:id="rId6"/>
    <p:sldId id="364" r:id="rId7"/>
    <p:sldId id="367"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19DFD6-E0DA-443D-B6F7-130D4824AFEA}" v="6" dt="2023-05-12T11:02:06.7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20" autoAdjust="0"/>
    <p:restoredTop sz="94796" autoAdjust="0"/>
  </p:normalViewPr>
  <p:slideViewPr>
    <p:cSldViewPr snapToGrid="0">
      <p:cViewPr varScale="1">
        <p:scale>
          <a:sx n="87" d="100"/>
          <a:sy n="87" d="100"/>
        </p:scale>
        <p:origin x="410" y="2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0" d="100"/>
          <a:sy n="60" d="100"/>
        </p:scale>
        <p:origin x="3250" y="19"/>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en Pancorbo" userId="2258e8c6-51ca-4441-a000-eff32cf8a1b7" providerId="ADAL" clId="{D819DFD6-E0DA-443D-B6F7-130D4824AFEA}"/>
    <pc:docChg chg="undo redo custSel addSld delSld modSld modMainMaster">
      <pc:chgData name="Belen Pancorbo" userId="2258e8c6-51ca-4441-a000-eff32cf8a1b7" providerId="ADAL" clId="{D819DFD6-E0DA-443D-B6F7-130D4824AFEA}" dt="2023-05-12T11:19:56.064" v="1605" actId="47"/>
      <pc:docMkLst>
        <pc:docMk/>
      </pc:docMkLst>
      <pc:sldChg chg="modSp mod">
        <pc:chgData name="Belen Pancorbo" userId="2258e8c6-51ca-4441-a000-eff32cf8a1b7" providerId="ADAL" clId="{D819DFD6-E0DA-443D-B6F7-130D4824AFEA}" dt="2023-05-12T10:20:31.944" v="25" actId="20577"/>
        <pc:sldMkLst>
          <pc:docMk/>
          <pc:sldMk cId="0" sldId="341"/>
        </pc:sldMkLst>
        <pc:spChg chg="mod">
          <ac:chgData name="Belen Pancorbo" userId="2258e8c6-51ca-4441-a000-eff32cf8a1b7" providerId="ADAL" clId="{D819DFD6-E0DA-443D-B6F7-130D4824AFEA}" dt="2023-05-12T10:20:25.361" v="9" actId="20577"/>
          <ac:spMkLst>
            <pc:docMk/>
            <pc:sldMk cId="0" sldId="341"/>
            <ac:spMk id="5122" creationId="{6BFCA172-672F-4297-B767-9F7EDE373FA1}"/>
          </ac:spMkLst>
        </pc:spChg>
        <pc:spChg chg="mod">
          <ac:chgData name="Belen Pancorbo" userId="2258e8c6-51ca-4441-a000-eff32cf8a1b7" providerId="ADAL" clId="{D819DFD6-E0DA-443D-B6F7-130D4824AFEA}" dt="2023-05-12T10:20:31.944" v="25" actId="20577"/>
          <ac:spMkLst>
            <pc:docMk/>
            <pc:sldMk cId="0" sldId="341"/>
            <ac:spMk id="5123" creationId="{9FAD3684-801E-4E1E-85EB-F5F3E5D37277}"/>
          </ac:spMkLst>
        </pc:spChg>
      </pc:sldChg>
      <pc:sldChg chg="delSp modSp mod">
        <pc:chgData name="Belen Pancorbo" userId="2258e8c6-51ca-4441-a000-eff32cf8a1b7" providerId="ADAL" clId="{D819DFD6-E0DA-443D-B6F7-130D4824AFEA}" dt="2023-05-12T10:26:18.616" v="512" actId="404"/>
        <pc:sldMkLst>
          <pc:docMk/>
          <pc:sldMk cId="0" sldId="363"/>
        </pc:sldMkLst>
        <pc:spChg chg="mod">
          <ac:chgData name="Belen Pancorbo" userId="2258e8c6-51ca-4441-a000-eff32cf8a1b7" providerId="ADAL" clId="{D819DFD6-E0DA-443D-B6F7-130D4824AFEA}" dt="2023-05-12T10:26:18.616" v="512" actId="404"/>
          <ac:spMkLst>
            <pc:docMk/>
            <pc:sldMk cId="0" sldId="363"/>
            <ac:spMk id="6151" creationId="{CAD0F451-6BA5-3782-57F2-E40A1BD7C078}"/>
          </ac:spMkLst>
        </pc:spChg>
        <pc:grpChg chg="del">
          <ac:chgData name="Belen Pancorbo" userId="2258e8c6-51ca-4441-a000-eff32cf8a1b7" providerId="ADAL" clId="{D819DFD6-E0DA-443D-B6F7-130D4824AFEA}" dt="2023-05-12T10:20:44.380" v="26" actId="478"/>
          <ac:grpSpMkLst>
            <pc:docMk/>
            <pc:sldMk cId="0" sldId="363"/>
            <ac:grpSpMk id="6150" creationId="{4A8E90A5-5561-3AF6-E62E-9859025F0A0F}"/>
          </ac:grpSpMkLst>
        </pc:grpChg>
        <pc:cxnChg chg="mod">
          <ac:chgData name="Belen Pancorbo" userId="2258e8c6-51ca-4441-a000-eff32cf8a1b7" providerId="ADAL" clId="{D819DFD6-E0DA-443D-B6F7-130D4824AFEA}" dt="2023-05-12T10:20:44.380" v="26" actId="478"/>
          <ac:cxnSpMkLst>
            <pc:docMk/>
            <pc:sldMk cId="0" sldId="363"/>
            <ac:cxnSpMk id="5" creationId="{7C68CC22-D247-CFBB-4747-F40ADC490383}"/>
          </ac:cxnSpMkLst>
        </pc:cxnChg>
        <pc:cxnChg chg="mod">
          <ac:chgData name="Belen Pancorbo" userId="2258e8c6-51ca-4441-a000-eff32cf8a1b7" providerId="ADAL" clId="{D819DFD6-E0DA-443D-B6F7-130D4824AFEA}" dt="2023-05-12T10:20:44.380" v="26" actId="478"/>
          <ac:cxnSpMkLst>
            <pc:docMk/>
            <pc:sldMk cId="0" sldId="363"/>
            <ac:cxnSpMk id="6" creationId="{3B67BD05-F1C9-D3C2-69FA-FDCC54CCD6C5}"/>
          </ac:cxnSpMkLst>
        </pc:cxnChg>
        <pc:cxnChg chg="mod">
          <ac:chgData name="Belen Pancorbo" userId="2258e8c6-51ca-4441-a000-eff32cf8a1b7" providerId="ADAL" clId="{D819DFD6-E0DA-443D-B6F7-130D4824AFEA}" dt="2023-05-12T10:20:44.380" v="26" actId="478"/>
          <ac:cxnSpMkLst>
            <pc:docMk/>
            <pc:sldMk cId="0" sldId="363"/>
            <ac:cxnSpMk id="7" creationId="{BC69DA5C-141B-5B6B-5CB9-6C34ECF5F6E9}"/>
          </ac:cxnSpMkLst>
        </pc:cxnChg>
        <pc:cxnChg chg="mod">
          <ac:chgData name="Belen Pancorbo" userId="2258e8c6-51ca-4441-a000-eff32cf8a1b7" providerId="ADAL" clId="{D819DFD6-E0DA-443D-B6F7-130D4824AFEA}" dt="2023-05-12T10:20:44.380" v="26" actId="478"/>
          <ac:cxnSpMkLst>
            <pc:docMk/>
            <pc:sldMk cId="0" sldId="363"/>
            <ac:cxnSpMk id="16" creationId="{ED6FCB5C-2FA5-DED4-4AC7-27874FD2D083}"/>
          </ac:cxnSpMkLst>
        </pc:cxnChg>
        <pc:cxnChg chg="mod">
          <ac:chgData name="Belen Pancorbo" userId="2258e8c6-51ca-4441-a000-eff32cf8a1b7" providerId="ADAL" clId="{D819DFD6-E0DA-443D-B6F7-130D4824AFEA}" dt="2023-05-12T10:20:44.380" v="26" actId="478"/>
          <ac:cxnSpMkLst>
            <pc:docMk/>
            <pc:sldMk cId="0" sldId="363"/>
            <ac:cxnSpMk id="17" creationId="{43CF9A5F-BEBC-977B-2862-36F6094984E5}"/>
          </ac:cxnSpMkLst>
        </pc:cxnChg>
        <pc:cxnChg chg="mod">
          <ac:chgData name="Belen Pancorbo" userId="2258e8c6-51ca-4441-a000-eff32cf8a1b7" providerId="ADAL" clId="{D819DFD6-E0DA-443D-B6F7-130D4824AFEA}" dt="2023-05-12T10:20:44.380" v="26" actId="478"/>
          <ac:cxnSpMkLst>
            <pc:docMk/>
            <pc:sldMk cId="0" sldId="363"/>
            <ac:cxnSpMk id="18" creationId="{0569371D-3B01-5F20-28BA-AE7C837C1E0C}"/>
          </ac:cxnSpMkLst>
        </pc:cxnChg>
        <pc:cxnChg chg="mod">
          <ac:chgData name="Belen Pancorbo" userId="2258e8c6-51ca-4441-a000-eff32cf8a1b7" providerId="ADAL" clId="{D819DFD6-E0DA-443D-B6F7-130D4824AFEA}" dt="2023-05-12T10:20:44.380" v="26" actId="478"/>
          <ac:cxnSpMkLst>
            <pc:docMk/>
            <pc:sldMk cId="0" sldId="363"/>
            <ac:cxnSpMk id="19" creationId="{E4C01013-0260-6E42-BC1B-D4FA6AD08642}"/>
          </ac:cxnSpMkLst>
        </pc:cxnChg>
        <pc:cxnChg chg="mod">
          <ac:chgData name="Belen Pancorbo" userId="2258e8c6-51ca-4441-a000-eff32cf8a1b7" providerId="ADAL" clId="{D819DFD6-E0DA-443D-B6F7-130D4824AFEA}" dt="2023-05-12T10:20:44.380" v="26" actId="478"/>
          <ac:cxnSpMkLst>
            <pc:docMk/>
            <pc:sldMk cId="0" sldId="363"/>
            <ac:cxnSpMk id="20" creationId="{0BCD588B-9ABD-2C65-9646-28A993D2B8AD}"/>
          </ac:cxnSpMkLst>
        </pc:cxnChg>
        <pc:cxnChg chg="mod">
          <ac:chgData name="Belen Pancorbo" userId="2258e8c6-51ca-4441-a000-eff32cf8a1b7" providerId="ADAL" clId="{D819DFD6-E0DA-443D-B6F7-130D4824AFEA}" dt="2023-05-12T10:20:44.380" v="26" actId="478"/>
          <ac:cxnSpMkLst>
            <pc:docMk/>
            <pc:sldMk cId="0" sldId="363"/>
            <ac:cxnSpMk id="22" creationId="{411E13CB-1192-E05D-4999-5EDFF37A50E4}"/>
          </ac:cxnSpMkLst>
        </pc:cxnChg>
      </pc:sldChg>
      <pc:sldChg chg="addSp delSp modSp mod">
        <pc:chgData name="Belen Pancorbo" userId="2258e8c6-51ca-4441-a000-eff32cf8a1b7" providerId="ADAL" clId="{D819DFD6-E0DA-443D-B6F7-130D4824AFEA}" dt="2023-05-12T11:13:01.213" v="1291" actId="20577"/>
        <pc:sldMkLst>
          <pc:docMk/>
          <pc:sldMk cId="0" sldId="364"/>
        </pc:sldMkLst>
        <pc:spChg chg="add">
          <ac:chgData name="Belen Pancorbo" userId="2258e8c6-51ca-4441-a000-eff32cf8a1b7" providerId="ADAL" clId="{D819DFD6-E0DA-443D-B6F7-130D4824AFEA}" dt="2023-05-12T10:49:06.648" v="590" actId="22"/>
          <ac:spMkLst>
            <pc:docMk/>
            <pc:sldMk cId="0" sldId="364"/>
            <ac:spMk id="4" creationId="{2629B9B4-2F89-7CAD-2A37-B7A70DEFE131}"/>
          </ac:spMkLst>
        </pc:spChg>
        <pc:spChg chg="mod">
          <ac:chgData name="Belen Pancorbo" userId="2258e8c6-51ca-4441-a000-eff32cf8a1b7" providerId="ADAL" clId="{D819DFD6-E0DA-443D-B6F7-130D4824AFEA}" dt="2023-05-12T10:26:40.719" v="551" actId="20577"/>
          <ac:spMkLst>
            <pc:docMk/>
            <pc:sldMk cId="0" sldId="364"/>
            <ac:spMk id="7170" creationId="{3794A7AC-F975-4B82-9FCA-9C67ECE03726}"/>
          </ac:spMkLst>
        </pc:spChg>
        <pc:spChg chg="mod">
          <ac:chgData name="Belen Pancorbo" userId="2258e8c6-51ca-4441-a000-eff32cf8a1b7" providerId="ADAL" clId="{D819DFD6-E0DA-443D-B6F7-130D4824AFEA}" dt="2023-05-12T11:13:01.213" v="1291" actId="20577"/>
          <ac:spMkLst>
            <pc:docMk/>
            <pc:sldMk cId="0" sldId="364"/>
            <ac:spMk id="7171" creationId="{8B215120-9330-4C24-86C0-93DB3C460B0D}"/>
          </ac:spMkLst>
        </pc:spChg>
        <pc:graphicFrameChg chg="add del mod modGraphic">
          <ac:chgData name="Belen Pancorbo" userId="2258e8c6-51ca-4441-a000-eff32cf8a1b7" providerId="ADAL" clId="{D819DFD6-E0DA-443D-B6F7-130D4824AFEA}" dt="2023-05-12T11:01:59.493" v="593" actId="478"/>
          <ac:graphicFrameMkLst>
            <pc:docMk/>
            <pc:sldMk cId="0" sldId="364"/>
            <ac:graphicFrameMk id="2" creationId="{8B85B530-6748-5758-2256-2CBA5A35FC65}"/>
          </ac:graphicFrameMkLst>
        </pc:graphicFrameChg>
      </pc:sldChg>
      <pc:sldChg chg="del">
        <pc:chgData name="Belen Pancorbo" userId="2258e8c6-51ca-4441-a000-eff32cf8a1b7" providerId="ADAL" clId="{D819DFD6-E0DA-443D-B6F7-130D4824AFEA}" dt="2023-05-12T11:19:56.064" v="1605" actId="47"/>
        <pc:sldMkLst>
          <pc:docMk/>
          <pc:sldMk cId="0" sldId="365"/>
        </pc:sldMkLst>
      </pc:sldChg>
      <pc:sldChg chg="new del">
        <pc:chgData name="Belen Pancorbo" userId="2258e8c6-51ca-4441-a000-eff32cf8a1b7" providerId="ADAL" clId="{D819DFD6-E0DA-443D-B6F7-130D4824AFEA}" dt="2023-05-12T11:19:54.424" v="1604" actId="47"/>
        <pc:sldMkLst>
          <pc:docMk/>
          <pc:sldMk cId="493836256" sldId="366"/>
        </pc:sldMkLst>
      </pc:sldChg>
      <pc:sldChg chg="modSp add mod">
        <pc:chgData name="Belen Pancorbo" userId="2258e8c6-51ca-4441-a000-eff32cf8a1b7" providerId="ADAL" clId="{D819DFD6-E0DA-443D-B6F7-130D4824AFEA}" dt="2023-05-12T11:19:49.300" v="1603" actId="20577"/>
        <pc:sldMkLst>
          <pc:docMk/>
          <pc:sldMk cId="3655912397" sldId="367"/>
        </pc:sldMkLst>
        <pc:spChg chg="mod">
          <ac:chgData name="Belen Pancorbo" userId="2258e8c6-51ca-4441-a000-eff32cf8a1b7" providerId="ADAL" clId="{D819DFD6-E0DA-443D-B6F7-130D4824AFEA}" dt="2023-05-12T11:19:49.300" v="1603" actId="20577"/>
          <ac:spMkLst>
            <pc:docMk/>
            <pc:sldMk cId="3655912397" sldId="367"/>
            <ac:spMk id="7171" creationId="{8B215120-9330-4C24-86C0-93DB3C460B0D}"/>
          </ac:spMkLst>
        </pc:spChg>
      </pc:sldChg>
      <pc:sldMasterChg chg="modSp mod">
        <pc:chgData name="Belen Pancorbo" userId="2258e8c6-51ca-4441-a000-eff32cf8a1b7" providerId="ADAL" clId="{D819DFD6-E0DA-443D-B6F7-130D4824AFEA}" dt="2023-05-12T10:18:03.816" v="5" actId="20577"/>
        <pc:sldMasterMkLst>
          <pc:docMk/>
          <pc:sldMasterMk cId="0" sldId="2147485146"/>
        </pc:sldMasterMkLst>
        <pc:spChg chg="mod">
          <ac:chgData name="Belen Pancorbo" userId="2258e8c6-51ca-4441-a000-eff32cf8a1b7" providerId="ADAL" clId="{D819DFD6-E0DA-443D-B6F7-130D4824AFEA}" dt="2023-05-12T10:18:03.816" v="5" actId="20577"/>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SA2 #157	</a:t>
            </a:r>
          </a:p>
          <a:p>
            <a:pPr eaLnBrk="1" hangingPunct="1">
              <a:defRPr/>
            </a:pPr>
            <a:r>
              <a:rPr lang="sv-SE" altLang="en-US" sz="1200" b="1" dirty="0">
                <a:latin typeface="Arial "/>
              </a:rPr>
              <a:t>Berlin – May 2023</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S2-2306435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dirty="0">
                <a:effectLst/>
                <a:latin typeface="+mn-lt"/>
                <a:ea typeface="SimSun" panose="02010600030101010101" pitchFamily="2" charset="-122"/>
              </a:rPr>
              <a:t>Minimize the number of Policy Associations </a:t>
            </a:r>
            <a:br>
              <a:rPr lang="en-US" dirty="0">
                <a:effectLst/>
                <a:latin typeface="+mn-lt"/>
                <a:ea typeface="SimSun" panose="02010600030101010101" pitchFamily="2" charset="-122"/>
              </a:rPr>
            </a:br>
            <a:endParaRPr lang="en-GB" altLang="en-US" dirty="0">
              <a:latin typeface="+mn-lt"/>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Belen Pancorbo</a:t>
            </a:r>
          </a:p>
          <a:p>
            <a:pPr marL="0" indent="0" eaLnBrk="1" hangingPunct="1">
              <a:buFontTx/>
              <a:buNone/>
            </a:pPr>
            <a:r>
              <a:rPr lang="en-GB" altLang="en-US" dirty="0"/>
              <a:t>Ericsson</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51" name="Content Placeholder 2">
            <a:extLst>
              <a:ext uri="{FF2B5EF4-FFF2-40B4-BE49-F238E27FC236}">
                <a16:creationId xmlns:a16="http://schemas.microsoft.com/office/drawing/2014/main" id="{CAD0F451-6BA5-3782-57F2-E40A1BD7C078}"/>
              </a:ext>
            </a:extLst>
          </p:cNvPr>
          <p:cNvSpPr>
            <a:spLocks noGrp="1"/>
          </p:cNvSpPr>
          <p:nvPr>
            <p:ph idx="1"/>
          </p:nvPr>
        </p:nvSpPr>
        <p:spPr>
          <a:xfrm>
            <a:off x="574430" y="1938704"/>
            <a:ext cx="10977081" cy="4167921"/>
          </a:xfrm>
        </p:spPr>
        <p:txBody>
          <a:bodyPr/>
          <a:lstStyle/>
          <a:p>
            <a:pPr marL="0" marR="0" hangingPunct="0">
              <a:spcBef>
                <a:spcPts val="0"/>
              </a:spcBef>
              <a:spcAft>
                <a:spcPts val="900"/>
              </a:spcAft>
            </a:pPr>
            <a:r>
              <a:rPr lang="en-GB" sz="1600" dirty="0">
                <a:effectLst/>
                <a:latin typeface="Times New Roman" panose="02020603050405020304" pitchFamily="18" charset="0"/>
                <a:ea typeface="SimSun" panose="02010600030101010101" pitchFamily="2" charset="-122"/>
              </a:rPr>
              <a:t>PCC authorization:</a:t>
            </a:r>
          </a:p>
          <a:p>
            <a:pPr marL="457200" lvl="1">
              <a:spcBef>
                <a:spcPts val="0"/>
              </a:spcBef>
              <a:spcAft>
                <a:spcPts val="900"/>
              </a:spcAft>
            </a:pPr>
            <a:r>
              <a:rPr lang="en-GB" sz="1600" dirty="0">
                <a:latin typeface="Times New Roman" panose="02020603050405020304" pitchFamily="18" charset="0"/>
                <a:ea typeface="SimSun" panose="02010600030101010101" pitchFamily="2" charset="-122"/>
              </a:rPr>
              <a:t>The SMF determines based on local configuration whether PCC authorization is required for the PDU Session, then requests to establish a SM Policy Association to the PCF. </a:t>
            </a:r>
          </a:p>
          <a:p>
            <a:pPr marL="0" marR="0" hangingPunct="0">
              <a:spcBef>
                <a:spcPts val="0"/>
              </a:spcBef>
              <a:spcAft>
                <a:spcPts val="900"/>
              </a:spcAft>
            </a:pPr>
            <a:r>
              <a:rPr lang="en-GB" sz="1600" dirty="0">
                <a:effectLst/>
                <a:latin typeface="Times New Roman" panose="02020603050405020304" pitchFamily="18" charset="0"/>
                <a:ea typeface="SimSun" panose="02010600030101010101" pitchFamily="2" charset="-122"/>
              </a:rPr>
              <a:t> AM Policies:</a:t>
            </a:r>
          </a:p>
          <a:p>
            <a:pPr marL="457200" lvl="1">
              <a:spcBef>
                <a:spcPts val="0"/>
              </a:spcBef>
              <a:spcAft>
                <a:spcPts val="900"/>
              </a:spcAft>
            </a:pPr>
            <a:r>
              <a:rPr lang="en-GB" sz="1600" dirty="0">
                <a:latin typeface="Times New Roman" panose="02020603050405020304" pitchFamily="18" charset="0"/>
                <a:ea typeface="SimSun" panose="02010600030101010101" pitchFamily="2" charset="-122"/>
              </a:rPr>
              <a:t>The AMF also determines based on local configuration where AM Policies are needed, this local configuration,</a:t>
            </a:r>
          </a:p>
          <a:p>
            <a:pPr marL="0" marR="0" hangingPunct="0">
              <a:spcBef>
                <a:spcPts val="0"/>
              </a:spcBef>
              <a:spcAft>
                <a:spcPts val="900"/>
              </a:spcAft>
            </a:pPr>
            <a:r>
              <a:rPr lang="en-GB" sz="1600" dirty="0">
                <a:effectLst/>
                <a:latin typeface="Times New Roman" panose="02020603050405020304" pitchFamily="18" charset="0"/>
                <a:ea typeface="SimSun" panose="02010600030101010101" pitchFamily="2" charset="-122"/>
              </a:rPr>
              <a:t>The problem is that some AM and SM Policy Association may be established and maintained until the UE deregisters or the PDU Session terminates, although there are no policies for this SUPI (DNN and S-NSSAI). This impacts performance and increases signalling.</a:t>
            </a:r>
            <a:endParaRPr lang="en-US" sz="1600" dirty="0">
              <a:effectLst/>
              <a:latin typeface="Times New Roman" panose="02020603050405020304" pitchFamily="18" charset="0"/>
              <a:ea typeface="SimSun" panose="02010600030101010101" pitchFamily="2" charset="-122"/>
            </a:endParaRPr>
          </a:p>
          <a:p>
            <a:pPr marL="0" marR="0" hangingPunct="0">
              <a:spcBef>
                <a:spcPts val="0"/>
              </a:spcBef>
              <a:spcAft>
                <a:spcPts val="900"/>
              </a:spcAft>
            </a:pPr>
            <a:r>
              <a:rPr lang="en-GB" sz="1600" dirty="0">
                <a:effectLst/>
                <a:latin typeface="Times New Roman" panose="02020603050405020304" pitchFamily="18" charset="0"/>
                <a:ea typeface="SimSun" panose="02010600030101010101" pitchFamily="2" charset="-122"/>
              </a:rPr>
              <a:t>UE Policies:</a:t>
            </a:r>
          </a:p>
          <a:p>
            <a:pPr marL="457200" lvl="1">
              <a:spcBef>
                <a:spcPts val="0"/>
              </a:spcBef>
              <a:spcAft>
                <a:spcPts val="900"/>
              </a:spcAft>
            </a:pPr>
            <a:r>
              <a:rPr lang="en-GB" sz="1600" dirty="0">
                <a:latin typeface="Times New Roman" panose="02020603050405020304" pitchFamily="18" charset="0"/>
                <a:ea typeface="SimSun" panose="02010600030101010101" pitchFamily="2" charset="-122"/>
              </a:rPr>
              <a:t>The AMF triggers the UE Policy Association using the UE policy container, if not present, then the AMF triggers, based on local configuration, the UE Policy Association Establishment procedure to the PCF to request UE Policies, if any. </a:t>
            </a:r>
            <a:endParaRPr lang="en-US" sz="1600" dirty="0">
              <a:latin typeface="Times New Roman" panose="02020603050405020304" pitchFamily="18" charset="0"/>
              <a:ea typeface="SimSun" panose="02010600030101010101" pitchFamily="2" charset="-122"/>
            </a:endParaRPr>
          </a:p>
          <a:p>
            <a:pPr marL="0" marR="0" hangingPunct="0">
              <a:spcBef>
                <a:spcPts val="0"/>
              </a:spcBef>
              <a:spcAft>
                <a:spcPts val="900"/>
              </a:spcAft>
            </a:pPr>
            <a:r>
              <a:rPr lang="en-GB" sz="1600" dirty="0">
                <a:effectLst/>
                <a:latin typeface="Times New Roman" panose="02020603050405020304" pitchFamily="18" charset="0"/>
                <a:ea typeface="SimSun" panose="02010600030101010101" pitchFamily="2" charset="-122"/>
              </a:rPr>
              <a:t>The problem is that the AMF triggers the request for UE Policies without knowing if the UE needs UE Policies or not, for example some IoT devices may not need any UE Policies. For those UEs that do not need any UE Policies, the UE Policy Association remains established, that impacts the performance and causes extra signalling between the AMF and the PCF. </a:t>
            </a:r>
            <a:endParaRPr lang="en-US" sz="1600" dirty="0">
              <a:effectLst/>
              <a:latin typeface="Times New Roman" panose="02020603050405020304" pitchFamily="18" charset="0"/>
              <a:ea typeface="SimSun" panose="02010600030101010101" pitchFamily="2" charset="-122"/>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Solution described in the TEI19 WID</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825625"/>
            <a:ext cx="8617927" cy="4351338"/>
          </a:xfrm>
        </p:spPr>
        <p:txBody>
          <a:bodyPr/>
          <a:lstStyle/>
          <a:p>
            <a:pPr marL="0" indent="0">
              <a:spcBef>
                <a:spcPts val="0"/>
              </a:spcBef>
              <a:spcAft>
                <a:spcPts val="900"/>
              </a:spcAft>
            </a:pPr>
            <a:r>
              <a:rPr lang="en-US" sz="2000" dirty="0">
                <a:ea typeface="SimSun" panose="02010600030101010101" pitchFamily="2" charset="-122"/>
              </a:rPr>
              <a:t>Extend  Access and Mobility </a:t>
            </a:r>
            <a:r>
              <a:rPr lang="en-GB" sz="2000" dirty="0">
                <a:ea typeface="SimSun" panose="02010600030101010101" pitchFamily="2" charset="-122"/>
              </a:rPr>
              <a:t>Subscription Data Types used in the </a:t>
            </a:r>
            <a:r>
              <a:rPr lang="en-GB" sz="2000" dirty="0" err="1">
                <a:ea typeface="SimSun" panose="02010600030101010101" pitchFamily="2" charset="-122"/>
              </a:rPr>
              <a:t>Nudm_SubscriberDataManagement</a:t>
            </a:r>
            <a:r>
              <a:rPr lang="en-GB" sz="2000" dirty="0">
                <a:ea typeface="SimSun" panose="02010600030101010101" pitchFamily="2" charset="-122"/>
              </a:rPr>
              <a:t> Service and defined in TS 23.502 18.1.1 Table 5.2.3.3.1-1.</a:t>
            </a:r>
          </a:p>
          <a:p>
            <a:pPr marL="457200" lvl="1" indent="0">
              <a:spcBef>
                <a:spcPts val="0"/>
              </a:spcBef>
              <a:spcAft>
                <a:spcPts val="900"/>
              </a:spcAft>
            </a:pPr>
            <a:r>
              <a:rPr lang="en-GB" sz="1600" dirty="0">
                <a:ea typeface="SimSun" panose="02010600030101010101" pitchFamily="2" charset="-122"/>
              </a:rPr>
              <a:t> New Field: Indication of Access and Mobility Policies enabled.</a:t>
            </a:r>
          </a:p>
          <a:p>
            <a:pPr marL="457200" lvl="1" indent="0">
              <a:spcBef>
                <a:spcPts val="0"/>
              </a:spcBef>
              <a:spcAft>
                <a:spcPts val="900"/>
              </a:spcAft>
            </a:pPr>
            <a:r>
              <a:rPr lang="en-GB" sz="1600" dirty="0">
                <a:ea typeface="SimSun" panose="02010600030101010101" pitchFamily="2" charset="-122"/>
              </a:rPr>
              <a:t> Description of the new Field: Indicates if the user has Access and Mobility Policies enabled or not.</a:t>
            </a:r>
          </a:p>
          <a:p>
            <a:pPr marL="457200" lvl="1" indent="0">
              <a:spcBef>
                <a:spcPts val="0"/>
              </a:spcBef>
              <a:spcAft>
                <a:spcPts val="900"/>
              </a:spcAft>
            </a:pPr>
            <a:r>
              <a:rPr lang="en-GB" sz="1600" dirty="0">
                <a:ea typeface="SimSun" panose="02010600030101010101" pitchFamily="2" charset="-122"/>
              </a:rPr>
              <a:t> New Field: Indication of UE Policies enabled.</a:t>
            </a:r>
          </a:p>
          <a:p>
            <a:pPr marL="457200" lvl="1" indent="0">
              <a:spcBef>
                <a:spcPts val="0"/>
              </a:spcBef>
              <a:spcAft>
                <a:spcPts val="900"/>
              </a:spcAft>
            </a:pPr>
            <a:r>
              <a:rPr lang="en-GB" sz="1600" dirty="0">
                <a:ea typeface="SimSun" panose="02010600030101010101" pitchFamily="2" charset="-122"/>
              </a:rPr>
              <a:t> Description of the new Field: Indicates if the user has UE Policies enabled or not.</a:t>
            </a:r>
          </a:p>
          <a:p>
            <a:pPr marL="0" indent="0">
              <a:spcBef>
                <a:spcPts val="0"/>
              </a:spcBef>
              <a:spcAft>
                <a:spcPts val="900"/>
              </a:spcAft>
            </a:pPr>
            <a:r>
              <a:rPr lang="en-US" sz="2000" dirty="0">
                <a:ea typeface="SimSun" panose="02010600030101010101" pitchFamily="2" charset="-122"/>
              </a:rPr>
              <a:t>Extend  Session Management </a:t>
            </a:r>
            <a:r>
              <a:rPr lang="en-GB" sz="2000" dirty="0">
                <a:ea typeface="SimSun" panose="02010600030101010101" pitchFamily="2" charset="-122"/>
              </a:rPr>
              <a:t>Subscription Data Types used in the </a:t>
            </a:r>
            <a:r>
              <a:rPr lang="en-GB" sz="2000" dirty="0" err="1">
                <a:ea typeface="SimSun" panose="02010600030101010101" pitchFamily="2" charset="-122"/>
              </a:rPr>
              <a:t>Nudm_SubscriberDataManagement</a:t>
            </a:r>
            <a:r>
              <a:rPr lang="en-GB" sz="2000" dirty="0">
                <a:ea typeface="SimSun" panose="02010600030101010101" pitchFamily="2" charset="-122"/>
              </a:rPr>
              <a:t> Service and defined in TS 23.502 18.1.1 Table 5.2.3.3.1-1.</a:t>
            </a:r>
          </a:p>
          <a:p>
            <a:pPr marL="457200" lvl="1" indent="0">
              <a:spcBef>
                <a:spcPts val="0"/>
              </a:spcBef>
              <a:spcAft>
                <a:spcPts val="900"/>
              </a:spcAft>
            </a:pPr>
            <a:r>
              <a:rPr lang="en-GB" sz="1600" dirty="0">
                <a:ea typeface="SimSun" panose="02010600030101010101" pitchFamily="2" charset="-122"/>
              </a:rPr>
              <a:t> New Field: PCC authorization is enabled.</a:t>
            </a:r>
          </a:p>
          <a:p>
            <a:pPr marL="457200" lvl="1" indent="0">
              <a:spcBef>
                <a:spcPts val="0"/>
              </a:spcBef>
              <a:spcAft>
                <a:spcPts val="900"/>
              </a:spcAft>
            </a:pPr>
            <a:r>
              <a:rPr lang="en-GB" sz="1600" dirty="0">
                <a:ea typeface="SimSun" panose="02010600030101010101" pitchFamily="2" charset="-122"/>
              </a:rPr>
              <a:t> Description of the new Field: Indicates if the user has PCC authorization enabled for the PDU Session.</a:t>
            </a:r>
            <a:endParaRPr lang="en-US" altLang="en-US" dirty="0"/>
          </a:p>
          <a:p>
            <a:endParaRPr lang="en-US" altLang="en-US" dirty="0"/>
          </a:p>
        </p:txBody>
      </p:sp>
      <p:sp>
        <p:nvSpPr>
          <p:cNvPr id="4" name="TextBox 3">
            <a:extLst>
              <a:ext uri="{FF2B5EF4-FFF2-40B4-BE49-F238E27FC236}">
                <a16:creationId xmlns:a16="http://schemas.microsoft.com/office/drawing/2014/main" id="{2629B9B4-2F89-7CAD-2A37-B7A70DEFE131}"/>
              </a:ext>
            </a:extLst>
          </p:cNvPr>
          <p:cNvSpPr txBox="1"/>
          <p:nvPr/>
        </p:nvSpPr>
        <p:spPr>
          <a:xfrm>
            <a:off x="3014663" y="15852420"/>
            <a:ext cx="6161208" cy="1477328"/>
          </a:xfrm>
          <a:prstGeom prst="rect">
            <a:avLst/>
          </a:prstGeom>
          <a:noFill/>
        </p:spPr>
        <p:txBody>
          <a:bodyPr wrap="square">
            <a:spAutoFit/>
          </a:bodyPr>
          <a:lstStyle/>
          <a:p>
            <a:r>
              <a:rPr lang="en-US" dirty="0"/>
              <a:t>DM to include a new explicit indication of whether the UE/SUPI is required/authorized/allowed to receive UE policies, the AMF may be able to infer whether the UE/SUPI is required to receive UE policies based on existing subscription data. </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Solution described in the TEI19 WID</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825625"/>
            <a:ext cx="8617927" cy="4351338"/>
          </a:xfrm>
        </p:spPr>
        <p:txBody>
          <a:bodyPr/>
          <a:lstStyle/>
          <a:p>
            <a:pPr marL="0" indent="0">
              <a:spcBef>
                <a:spcPts val="0"/>
              </a:spcBef>
              <a:spcAft>
                <a:spcPts val="900"/>
              </a:spcAft>
            </a:pPr>
            <a:r>
              <a:rPr lang="en-US" sz="2000" dirty="0">
                <a:ea typeface="SimSun" panose="02010600030101010101" pitchFamily="2" charset="-122"/>
              </a:rPr>
              <a:t>Extend AM Policy Establishment procedure </a:t>
            </a:r>
            <a:r>
              <a:rPr lang="en-GB" sz="2000" dirty="0">
                <a:ea typeface="SimSun" panose="02010600030101010101" pitchFamily="2" charset="-122"/>
              </a:rPr>
              <a:t>defined in TS 23.502 18.1.1 clause 4.16.1.2	</a:t>
            </a:r>
          </a:p>
          <a:p>
            <a:pPr marL="457200" lvl="1" indent="0">
              <a:spcBef>
                <a:spcPts val="0"/>
              </a:spcBef>
              <a:spcAft>
                <a:spcPts val="900"/>
              </a:spcAft>
            </a:pPr>
            <a:r>
              <a:rPr lang="en-GB" sz="1600" dirty="0">
                <a:ea typeface="SimSun" panose="02010600030101010101" pitchFamily="2" charset="-122"/>
              </a:rPr>
              <a:t>  Step 1, AMF decision is based on local policies and the indication of whether the SUPI has AM Policies enabled.</a:t>
            </a:r>
          </a:p>
          <a:p>
            <a:pPr marL="0" indent="0">
              <a:spcBef>
                <a:spcPts val="0"/>
              </a:spcBef>
              <a:spcAft>
                <a:spcPts val="900"/>
              </a:spcAft>
            </a:pPr>
            <a:r>
              <a:rPr lang="en-US" sz="2000" dirty="0">
                <a:ea typeface="SimSun" panose="02010600030101010101" pitchFamily="2" charset="-122"/>
              </a:rPr>
              <a:t>Extend UE Policy Establishment procedure </a:t>
            </a:r>
            <a:r>
              <a:rPr lang="en-GB" sz="2000" dirty="0">
                <a:ea typeface="SimSun" panose="02010600030101010101" pitchFamily="2" charset="-122"/>
              </a:rPr>
              <a:t>defined in TS 23.502 18.1.1 clause 4.16.11</a:t>
            </a:r>
          </a:p>
          <a:p>
            <a:pPr marL="457200" lvl="1" indent="0">
              <a:spcBef>
                <a:spcPts val="0"/>
              </a:spcBef>
              <a:spcAft>
                <a:spcPts val="900"/>
              </a:spcAft>
            </a:pPr>
            <a:r>
              <a:rPr lang="en-GB" sz="1600" dirty="0">
                <a:ea typeface="SimSun" panose="02010600030101010101" pitchFamily="2" charset="-122"/>
              </a:rPr>
              <a:t> Step 1, AMF decision is based on local policies and the indication of whether the SUPI has UE Policies enabled.</a:t>
            </a:r>
          </a:p>
          <a:p>
            <a:pPr marL="0" indent="0">
              <a:spcBef>
                <a:spcPts val="0"/>
              </a:spcBef>
              <a:spcAft>
                <a:spcPts val="900"/>
              </a:spcAft>
            </a:pPr>
            <a:r>
              <a:rPr lang="en-US" sz="2000" dirty="0">
                <a:ea typeface="SimSun" panose="02010600030101010101" pitchFamily="2" charset="-122"/>
              </a:rPr>
              <a:t>Extend SM Policy Establishment procedure </a:t>
            </a:r>
            <a:r>
              <a:rPr lang="en-GB" sz="2000" dirty="0">
                <a:ea typeface="SimSun" panose="02010600030101010101" pitchFamily="2" charset="-122"/>
              </a:rPr>
              <a:t>defined in TS 23.502 18.1.1 clause 4.16.4</a:t>
            </a:r>
          </a:p>
          <a:p>
            <a:pPr marL="457200" lvl="1" indent="0">
              <a:spcBef>
                <a:spcPts val="0"/>
              </a:spcBef>
              <a:spcAft>
                <a:spcPts val="900"/>
              </a:spcAft>
            </a:pPr>
            <a:r>
              <a:rPr lang="en-GB" sz="1600" dirty="0">
                <a:ea typeface="SimSun" panose="02010600030101010101" pitchFamily="2" charset="-122"/>
              </a:rPr>
              <a:t> Step 1, SMF decision is based on local policies and the indication of whether the PDU Session of this SUPI has PCC authorization enabled.</a:t>
            </a:r>
          </a:p>
          <a:p>
            <a:endParaRPr lang="en-US" altLang="en-US" dirty="0"/>
          </a:p>
        </p:txBody>
      </p:sp>
      <p:sp>
        <p:nvSpPr>
          <p:cNvPr id="4" name="TextBox 3">
            <a:extLst>
              <a:ext uri="{FF2B5EF4-FFF2-40B4-BE49-F238E27FC236}">
                <a16:creationId xmlns:a16="http://schemas.microsoft.com/office/drawing/2014/main" id="{2629B9B4-2F89-7CAD-2A37-B7A70DEFE131}"/>
              </a:ext>
            </a:extLst>
          </p:cNvPr>
          <p:cNvSpPr txBox="1"/>
          <p:nvPr/>
        </p:nvSpPr>
        <p:spPr>
          <a:xfrm>
            <a:off x="3014663" y="15852420"/>
            <a:ext cx="6161208" cy="1477328"/>
          </a:xfrm>
          <a:prstGeom prst="rect">
            <a:avLst/>
          </a:prstGeom>
          <a:noFill/>
        </p:spPr>
        <p:txBody>
          <a:bodyPr wrap="square">
            <a:spAutoFit/>
          </a:bodyPr>
          <a:lstStyle/>
          <a:p>
            <a:r>
              <a:rPr lang="en-US" dirty="0"/>
              <a:t>DM to include a new explicit indication of whether the UE/SUPI is required/authorized/allowed to receive UE policies, the AMF may be able to infer whether the UE/SUPI is required to receive UE policies based on existing subscription data. </a:t>
            </a:r>
          </a:p>
        </p:txBody>
      </p:sp>
    </p:spTree>
    <p:extLst>
      <p:ext uri="{BB962C8B-B14F-4D97-AF65-F5344CB8AC3E}">
        <p14:creationId xmlns:p14="http://schemas.microsoft.com/office/powerpoint/2010/main" val="365591239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8" ma:contentTypeDescription="Create a new document." ma:contentTypeScope="" ma:versionID="3579f20970882bd1d00c478ce3a13542">
  <xsd:schema xmlns:xsd="http://www.w3.org/2001/XMLSchema" xmlns:xs="http://www.w3.org/2001/XMLSchema" xmlns:p="http://schemas.microsoft.com/office/2006/metadata/properties" xmlns:ns2="a666cf78-39a2-4718-9e3a-c97e0f2e2430" xmlns:ns3="5febc012-5c62-464f-8fa7-270037d49f7f" targetNamespace="http://schemas.microsoft.com/office/2006/metadata/properties" ma:root="true" ma:fieldsID="ed9a0d99b71c5880959c2226804d7520" ns2:_="" ns3:_="">
    <xsd:import namespace="a666cf78-39a2-4718-9e3a-c97e0f2e2430"/>
    <xsd:import namespace="5febc012-5c62-464f-8fa7-270037d49f7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purl.org/dc/elements/1.1/"/>
    <ds:schemaRef ds:uri="http://purl.org/dc/dcmitype/"/>
    <ds:schemaRef ds:uri="http://schemas.microsoft.com/office/2006/metadata/properties"/>
    <ds:schemaRef ds:uri="http://purl.org/dc/terms/"/>
    <ds:schemaRef ds:uri="http://www.w3.org/XML/1998/namespace"/>
    <ds:schemaRef ds:uri="http://schemas.openxmlformats.org/package/2006/metadata/core-properties"/>
    <ds:schemaRef ds:uri="http://schemas.microsoft.com/office/infopath/2007/PartnerControls"/>
    <ds:schemaRef ds:uri="5febc012-5c62-464f-8fa7-270037d49f7f"/>
    <ds:schemaRef ds:uri="a666cf78-39a2-4718-9e3a-c97e0f2e2430"/>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776D7534-7569-4A0A-BC8F-FEB0F5A2DF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5561</TotalTime>
  <Words>577</Words>
  <Application>Microsoft Office PowerPoint</Application>
  <PresentationFormat>Widescreen</PresentationFormat>
  <Paragraphs>30</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Arial </vt:lpstr>
      <vt:lpstr>Calibri</vt:lpstr>
      <vt:lpstr>Calibri Light</vt:lpstr>
      <vt:lpstr>Times New Roman</vt:lpstr>
      <vt:lpstr>Office Theme</vt:lpstr>
      <vt:lpstr>Minimize the number of Policy Associations  </vt:lpstr>
      <vt:lpstr>Outline</vt:lpstr>
      <vt:lpstr>Solution described in the TEI19 WID</vt:lpstr>
      <vt:lpstr>Solution described in the TEI19 WID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 User SA2#157</cp:lastModifiedBy>
  <cp:revision>596</cp:revision>
  <dcterms:created xsi:type="dcterms:W3CDTF">2010-02-05T13:52:04Z</dcterms:created>
  <dcterms:modified xsi:type="dcterms:W3CDTF">2023-05-12T11:19:59Z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ies>
</file>